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61" r:id="rId2"/>
    <p:sldId id="257" r:id="rId3"/>
    <p:sldId id="262" r:id="rId4"/>
    <p:sldId id="264" r:id="rId5"/>
    <p:sldId id="263" r:id="rId6"/>
    <p:sldId id="266" r:id="rId7"/>
    <p:sldId id="265" r:id="rId8"/>
    <p:sldId id="268" r:id="rId9"/>
    <p:sldId id="269" r:id="rId10"/>
    <p:sldId id="270" r:id="rId11"/>
    <p:sldId id="271" r:id="rId12"/>
    <p:sldId id="272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78" y="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">
      <pc:chgData name="Niccolò Balestrieri" userId="7a60089a59bd927c" providerId="LiveId" clId="{FEBBCF48-AE01-42BE-AEA5-27E5AB795CD9}" dt="2023-03-08T19:25:20.810" v="1636" actId="14100"/>
      <pc:docMkLst>
        <pc:docMk/>
      </pc:docMkLst>
      <pc:sldChg chg="addSp delSp modSp mod">
        <pc:chgData name="Niccolò Balestrieri" userId="7a60089a59bd927c" providerId="LiveId" clId="{FEBBCF48-AE01-42BE-AEA5-27E5AB795CD9}" dt="2023-03-08T11:02:33.700" v="1146" actId="123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8T11:02:33.700" v="1146" actId="123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7T15:07:48.314" v="103" actId="1076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modSp mod">
        <pc:chgData name="Niccolò Balestrieri" userId="7a60089a59bd927c" providerId="LiveId" clId="{FEBBCF48-AE01-42BE-AEA5-27E5AB795CD9}" dt="2023-03-08T11:02:29.016" v="1145" actId="123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7T16:23:08.847" v="294" actId="20577"/>
          <ac:spMkLst>
            <pc:docMk/>
            <pc:sldMk cId="3381937370" sldId="262"/>
            <ac:spMk id="3" creationId="{C2B4D35C-4516-2421-F5EA-03D136C89F13}"/>
          </ac:spMkLst>
        </pc:spChg>
        <pc:spChg chg="add mod">
          <ac:chgData name="Niccolò Balestrieri" userId="7a60089a59bd927c" providerId="LiveId" clId="{FEBBCF48-AE01-42BE-AEA5-27E5AB795CD9}" dt="2023-03-08T11:02:29.016" v="1145" actId="123"/>
          <ac:spMkLst>
            <pc:docMk/>
            <pc:sldMk cId="3381937370" sldId="262"/>
            <ac:spMk id="6" creationId="{CC56D774-DB0C-CE3F-ABB4-6CD687BC1F0C}"/>
          </ac:spMkLst>
        </pc:spChg>
        <pc:picChg chg="add mod">
          <ac:chgData name="Niccolò Balestrieri" userId="7a60089a59bd927c" providerId="LiveId" clId="{FEBBCF48-AE01-42BE-AEA5-27E5AB795CD9}" dt="2023-03-07T15:37:05.374" v="149" actId="1076"/>
          <ac:picMkLst>
            <pc:docMk/>
            <pc:sldMk cId="3381937370" sldId="262"/>
            <ac:picMk id="5" creationId="{A1248E5A-0D37-14A5-BCA8-E4D533918E33}"/>
          </ac:picMkLst>
        </pc:picChg>
      </pc:sldChg>
      <pc:sldChg chg="addSp modSp mod">
        <pc:chgData name="Niccolò Balestrieri" userId="7a60089a59bd927c" providerId="LiveId" clId="{FEBBCF48-AE01-42BE-AEA5-27E5AB795CD9}" dt="2023-03-07T18:15:27.279" v="819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mod">
          <ac:chgData name="Niccolò Balestrieri" userId="7a60089a59bd927c" providerId="LiveId" clId="{FEBBCF48-AE01-42BE-AEA5-27E5AB795CD9}" dt="2023-03-07T18:00:38.406" v="647" actId="14100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07T18:13:36.144" v="768" actId="14100"/>
          <ac:spMkLst>
            <pc:docMk/>
            <pc:sldMk cId="54625484" sldId="263"/>
            <ac:spMk id="4" creationId="{79EE44A4-1C9D-2BC5-B58C-86D0FA8ADC27}"/>
          </ac:spMkLst>
        </pc:spChg>
        <pc:spChg chg="add mod">
          <ac:chgData name="Niccolò Balestrieri" userId="7a60089a59bd927c" providerId="LiveId" clId="{FEBBCF48-AE01-42BE-AEA5-27E5AB795CD9}" dt="2023-03-07T18:15:27.279" v="819" actId="1076"/>
          <ac:spMkLst>
            <pc:docMk/>
            <pc:sldMk cId="54625484" sldId="263"/>
            <ac:spMk id="7" creationId="{4122E6A6-9798-B550-F81F-2A296152783D}"/>
          </ac:spMkLst>
        </pc:spChg>
        <pc:picChg chg="add mod">
          <ac:chgData name="Niccolò Balestrieri" userId="7a60089a59bd927c" providerId="LiveId" clId="{FEBBCF48-AE01-42BE-AEA5-27E5AB795CD9}" dt="2023-03-07T18:13:04.301" v="762" actId="1076"/>
          <ac:picMkLst>
            <pc:docMk/>
            <pc:sldMk cId="54625484" sldId="263"/>
            <ac:picMk id="6" creationId="{E9392189-FA72-9BE3-485B-35378A578B5F}"/>
          </ac:picMkLst>
        </pc:picChg>
      </pc:sldChg>
      <pc:sldChg chg="addSp delSp modSp mod">
        <pc:chgData name="Niccolò Balestrieri" userId="7a60089a59bd927c" providerId="LiveId" clId="{FEBBCF48-AE01-42BE-AEA5-27E5AB795CD9}" dt="2023-03-08T11:02:23.665" v="1144" actId="123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08T11:02:23.665" v="1144" actId="123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07T16:49:49.523" v="457" actId="14100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8T11:02:13.046" v="1142" actId="123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8T11:02:16.636" v="1143" actId="12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08T11:15:47.769" v="1253" actId="1076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08T11:15:47.769" v="1253" actId="1076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08T18:55:34.353" v="1532" actId="122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6:13.845" v="1337" actId="27636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5:34.353" v="1532" actId="122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mod">
          <ac:chgData name="Niccolò Balestrieri" userId="7a60089a59bd927c" providerId="LiveId" clId="{FEBBCF48-AE01-42BE-AEA5-27E5AB795CD9}" dt="2023-03-08T18:40:39.729" v="1473" actId="1076"/>
          <ac:picMkLst>
            <pc:docMk/>
            <pc:sldMk cId="3392824150" sldId="270"/>
            <ac:picMk id="10" creationId="{A11AC691-B848-BA94-F856-F591BD4477B9}"/>
          </ac:picMkLst>
        </pc:picChg>
        <pc:picChg chg="add mod">
          <ac:chgData name="Niccolò Balestrieri" userId="7a60089a59bd927c" providerId="LiveId" clId="{FEBBCF48-AE01-42BE-AEA5-27E5AB795CD9}" dt="2023-03-08T18:40:39.263" v="1472" actId="1076"/>
          <ac:picMkLst>
            <pc:docMk/>
            <pc:sldMk cId="3392824150" sldId="270"/>
            <ac:picMk id="12" creationId="{D335473E-AE1F-5645-C97A-5F27AD0BA728}"/>
          </ac:picMkLst>
        </pc:pic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mod">
        <pc:chgData name="Niccolò Balestrieri" userId="7a60089a59bd927c" providerId="LiveId" clId="{FEBBCF48-AE01-42BE-AEA5-27E5AB795CD9}" dt="2023-03-08T18:56:39.070" v="1540" actId="1076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08T19:25:20.810" v="1636" actId="14100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picChg chg="add mod">
          <ac:chgData name="Niccolò Balestrieri" userId="7a60089a59bd927c" providerId="LiveId" clId="{FEBBCF48-AE01-42BE-AEA5-27E5AB795CD9}" dt="2023-03-08T19:25:20.810" v="1636" actId="14100"/>
          <ac:picMkLst>
            <pc:docMk/>
            <pc:sldMk cId="2789782427" sldId="272"/>
            <ac:picMk id="6" creationId="{C455843E-49E2-BE43-91A0-3CCFBD248DC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3530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Now, the measures of centrality of the network will be reported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937660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11AC691-B848-BA94-F856-F591BD44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464915"/>
            <a:ext cx="4190738" cy="32827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35473E-AE1F-5645-C97A-5F27AD0B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38" y="2464915"/>
            <a:ext cx="4176000" cy="32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570617"/>
            <a:ext cx="4190738" cy="32042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it-IT" sz="1800" b="1" dirty="0"/>
              <a:t>	In-</a:t>
            </a:r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60D9AD-BE9E-E180-8017-6AE37485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209800"/>
            <a:ext cx="4190738" cy="367937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70E6D22-D753-E20C-1BC6-AE26276AF78D}"/>
              </a:ext>
            </a:extLst>
          </p:cNvPr>
          <p:cNvSpPr txBox="1">
            <a:spLocks/>
          </p:cNvSpPr>
          <p:nvPr/>
        </p:nvSpPr>
        <p:spPr>
          <a:xfrm>
            <a:off x="4678826" y="1570617"/>
            <a:ext cx="4190738" cy="320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	Out-</a:t>
            </a:r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784C02-0F0E-7DBF-8865-0751C314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52" y="2133602"/>
            <a:ext cx="4083912" cy="3679370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DC125A6-4D66-CB7A-F327-82403A38AB2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6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5843E-49E2-BE43-91A0-3CCFBD24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976610"/>
            <a:ext cx="4283479" cy="38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Analysis of a </a:t>
            </a:r>
            <a:r>
              <a:rPr lang="it-IT" sz="1800" dirty="0" err="1"/>
              <a:t>graph</a:t>
            </a:r>
            <a:r>
              <a:rPr lang="it-IT" sz="1800" dirty="0"/>
              <a:t>, in the field of USA </a:t>
            </a:r>
            <a:r>
              <a:rPr lang="it-IT" sz="1800" dirty="0" err="1"/>
              <a:t>politcs</a:t>
            </a:r>
            <a:r>
              <a:rPr lang="it-IT" sz="1800" dirty="0"/>
              <a:t>: 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using the tools provided during the course</a:t>
            </a:r>
            <a:endParaRPr lang="it-IT" sz="1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Considerations on the results obtained</a:t>
            </a:r>
            <a:endParaRPr lang="it-IT" sz="1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50DA67-5477-71D7-04B8-1CB30554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2422653"/>
            <a:ext cx="5087829" cy="16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0404"/>
            <a:ext cx="8323726" cy="30564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248E5A-0D37-14A5-BCA8-E4D53391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31" y="3053274"/>
            <a:ext cx="1240222" cy="124022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component is a (maximal) connected subnetwork.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0" y="2772828"/>
            <a:ext cx="3710153" cy="328966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290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network </a:t>
            </a:r>
            <a:r>
              <a:rPr lang="it-IT" sz="1600" dirty="0" err="1"/>
              <a:t>diameter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Path</a:t>
            </a:r>
            <a:r>
              <a:rPr lang="it-IT" sz="1600" dirty="0"/>
              <a:t> </a:t>
            </a:r>
            <a:r>
              <a:rPr lang="it-IT" sz="1600" dirty="0" err="1"/>
              <a:t>length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Clustering </a:t>
            </a:r>
            <a:r>
              <a:rPr lang="it-IT" sz="1600" dirty="0" err="1"/>
              <a:t>coefficient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381262" y="2795753"/>
            <a:ext cx="5893414" cy="136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Total degree, which is equal to 15,543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9392189-FA72-9BE3-485B-35378A57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35" y="3131996"/>
            <a:ext cx="3762703" cy="2870723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381262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purple node is the one with the highest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349</Words>
  <Application>Microsoft Office PowerPoint</Application>
  <PresentationFormat>Presentazione su schermo (4:3)</PresentationFormat>
  <Paragraphs>62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Components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Centralities</vt:lpstr>
      <vt:lpstr>Centralities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2023-03-08T21:11:09Z</dcterms:modified>
</cp:coreProperties>
</file>